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sldIdLst>
    <p:sldId id="256" r:id="rId2"/>
    <p:sldId id="257" r:id="rId3"/>
    <p:sldId id="267" r:id="rId4"/>
    <p:sldId id="266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9FAAC-D38E-4A64-98E7-BD39F7CA0468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F750C-1D5B-45A9-8B40-E8C559F7E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71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F750C-1D5B-45A9-8B40-E8C559F7E5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80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99FEC2-4103-4B7A-8A63-7F2E4C063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06A814D-334D-4AFB-9D8E-D31014B94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52DED7-4418-4980-BBC8-318FEB055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66EAD28-89E3-4832-8ACE-68E6FEB95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45AF080-DC82-4B3B-87FC-09A21ADB7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9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A660CD-3552-4DB7-A914-14A9D214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05A5DD8-0CA5-41E1-8B41-EC093B0E2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C3DF7C-37E3-4DFA-B546-FC4E6A5A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D29C4EB-0784-467A-94F5-5FDFD181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1EC988C-DDDC-4B57-AB4C-9B1CC311B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8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238A2DC-20DA-4DB5-9B50-06333A300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FCAA606-BF0C-4A1A-9F69-B547F79D9E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4FE9E-631B-4EE1-8820-7C2808FAF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B47DEA0-92A3-48CF-BE54-4EC80E427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4BAC852-C67F-4618-9E66-77B37EFC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9F0D75-57D1-4302-8CE4-CD41E2A91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AFFE2-1B96-4DB8-AED8-64AA94ED6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4080293-111E-4096-AB43-C082451F8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7B5CD0E-5C6C-4BA2-BB1E-1CF1172A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561B726-1DD3-4B77-9624-665D7D654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2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036B0D-6401-4689-8973-7A84B33AE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9A8766D-BF2E-4DE0-8B05-B6C5BF947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7A376B2-1A89-4585-BE59-51A0C5D08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67E2804-12CE-4F3C-9928-443D59DDC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469510A-C3D3-457A-95B0-8C10C76D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1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435D5E-F5EC-4309-83BE-424460C0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2B7547-CFB8-41F9-8CC5-7FB6F1581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85D2DBB-AEFB-4A98-A955-543FA1F32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C248352-C260-4B9A-951F-47F158D1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110D1DD-EC7E-4BEB-A255-08557448F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44C3676-15B2-4518-887C-7C36C144B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93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0228C7-722F-4632-B270-92FD02BE4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4AB9481-26F0-4938-90F6-695A48360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C408AFA-88C0-440D-B5D1-B7A169E63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012E7C6-55E6-40C0-8459-5E28455E1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E6AD86-4A2F-4026-A035-95C67CE89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ADE64A0-49D6-4CFC-8E12-7998EDDD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52047AC-464B-4AE5-BDD1-24014F860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1AE711C-683D-4082-9F61-343D1726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4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124C6E-417F-450A-97A4-AF3ED3D0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8365C2A-4B57-431F-BE95-4E69EF23A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1FDE3AD-0E22-4579-99FC-3735DDA3C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B8F5B05-9113-41B4-9721-AABEA37C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3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3D6D18C-F9C8-43C6-8CF4-AECB2AC77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59499C7E-4EE1-4C84-850D-EFB19A73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EF91700-04C9-44D2-AB12-431916AC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67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8C365F-D63F-47CB-84D4-13A458D0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9A24E26-05BD-4459-811B-4896557F0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603E1F0-24A5-46A6-A1A5-80EA185C4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41211D0-B34B-4BD9-9486-A60A53FD7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D65FC0D-9E76-49A7-82AE-56670665E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61F894D-F2C0-404E-9D5E-2FC2FC0F6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07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344A7D-41B6-4894-BCE1-D1996B5B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7CF4CC7-F383-404C-A8FF-693C93FA06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E4048AF-F22D-4952-AF53-2F9DD60BD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122CC64-5E67-441F-8B24-182046CA9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6274E65-FD48-443E-8954-F5BFA032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221BC14-E6E2-4D88-8FCB-4A7948BA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33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BE6E4A1-0AB4-4A41-98D8-711342ABF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1663AB-A2DB-457A-9BD5-25D1ECCAB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426918-4441-4A07-B17C-2A68563296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A24B64-27A9-4082-B196-95EC1AF10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250F292-92B7-4831-B78E-14E50B498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2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arcassonne – Tiles &amp; Tactics • Game Solver">
            <a:extLst>
              <a:ext uri="{FF2B5EF4-FFF2-40B4-BE49-F238E27FC236}">
                <a16:creationId xmlns:a16="http://schemas.microsoft.com/office/drawing/2014/main" id="{C4DB46E3-3B68-408D-98FC-D022031B8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" t="1311"/>
          <a:stretch/>
        </p:blipFill>
        <p:spPr bwMode="auto">
          <a:xfrm rot="1271498">
            <a:off x="2856231" y="1074251"/>
            <a:ext cx="2006629" cy="2004134"/>
          </a:xfrm>
          <a:prstGeom prst="rect">
            <a:avLst/>
          </a:prstGeom>
          <a:noFill/>
          <a:effectLst>
            <a:softEdge rad="152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581A3E5-3EAD-4D19-9330-1ED17580C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9576" y="2395470"/>
            <a:ext cx="3690828" cy="977838"/>
          </a:xfrm>
        </p:spPr>
        <p:txBody>
          <a:bodyPr>
            <a:normAutofit fontScale="90000"/>
          </a:bodyPr>
          <a:lstStyle/>
          <a:p>
            <a:r>
              <a:rPr lang="hu-HU" sz="6000" b="1" cap="none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2">
                    <a:lumMod val="10000"/>
                  </a:schemeClr>
                </a:solidFill>
              </a:rPr>
              <a:t>Carcassonne</a:t>
            </a:r>
            <a:endParaRPr lang="hu-HU" sz="60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44F95B4-6F3A-4AE5-8F90-B2AD05CF5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4919" y="3241223"/>
            <a:ext cx="4912303" cy="3024316"/>
          </a:xfrm>
        </p:spPr>
        <p:txBody>
          <a:bodyPr>
            <a:normAutofit/>
          </a:bodyPr>
          <a:lstStyle/>
          <a:p>
            <a:pPr algn="l"/>
            <a:r>
              <a:rPr lang="hu-HU" dirty="0">
                <a:solidFill>
                  <a:schemeClr val="bg1"/>
                </a:solidFill>
              </a:rPr>
              <a:t>Készítette az </a:t>
            </a:r>
            <a:r>
              <a:rPr lang="hu-HU" i="1" dirty="0" err="1">
                <a:solidFill>
                  <a:schemeClr val="bg1"/>
                </a:solidFill>
              </a:rPr>
              <a:t>IndexOutOfRange</a:t>
            </a:r>
            <a:br>
              <a:rPr lang="hu-HU" dirty="0">
                <a:solidFill>
                  <a:schemeClr val="bg1"/>
                </a:solidFill>
              </a:rPr>
            </a:br>
            <a:r>
              <a:rPr lang="hu-HU" dirty="0">
                <a:solidFill>
                  <a:schemeClr val="bg1"/>
                </a:solidFill>
              </a:rPr>
              <a:t>csapat:</a:t>
            </a:r>
          </a:p>
          <a:p>
            <a:pPr lvl="1" algn="l"/>
            <a:r>
              <a:rPr lang="hu-HU" sz="2200" b="1" dirty="0">
                <a:solidFill>
                  <a:schemeClr val="bg1"/>
                </a:solidFill>
              </a:rPr>
              <a:t>Barizs Márton Dániel</a:t>
            </a:r>
          </a:p>
          <a:p>
            <a:pPr lvl="1" algn="l"/>
            <a:r>
              <a:rPr lang="hu-HU" sz="2200" b="1" dirty="0">
                <a:solidFill>
                  <a:schemeClr val="bg1"/>
                </a:solidFill>
              </a:rPr>
              <a:t>Beke Tamás</a:t>
            </a:r>
          </a:p>
          <a:p>
            <a:pPr lvl="1" algn="l"/>
            <a:r>
              <a:rPr lang="hu-HU" sz="2200" b="1" dirty="0">
                <a:solidFill>
                  <a:schemeClr val="bg1"/>
                </a:solidFill>
              </a:rPr>
              <a:t>Gajdos Csanád</a:t>
            </a:r>
          </a:p>
          <a:p>
            <a:pPr lvl="0" algn="l">
              <a:lnSpc>
                <a:spcPct val="110000"/>
              </a:lnSpc>
              <a:buClr>
                <a:schemeClr val="lt1"/>
              </a:buClr>
            </a:pPr>
            <a:r>
              <a:rPr lang="hu-HU" sz="1900" dirty="0">
                <a:solidFill>
                  <a:schemeClr val="bg1"/>
                </a:solidFill>
                <a:sym typeface="Calibri"/>
              </a:rPr>
              <a:t>Felkészítő tanárunk: </a:t>
            </a:r>
          </a:p>
          <a:p>
            <a:pPr lvl="1" algn="l">
              <a:buClr>
                <a:schemeClr val="lt1"/>
              </a:buClr>
            </a:pPr>
            <a:r>
              <a:rPr lang="hu-HU" sz="2200" b="1" dirty="0" err="1">
                <a:solidFill>
                  <a:schemeClr val="bg1"/>
                </a:solidFill>
              </a:rPr>
              <a:t>Hagymási</a:t>
            </a:r>
            <a:r>
              <a:rPr lang="hu-HU" sz="2200" b="1" dirty="0">
                <a:solidFill>
                  <a:schemeClr val="bg1"/>
                </a:solidFill>
              </a:rPr>
              <a:t> Gyula Levente</a:t>
            </a:r>
          </a:p>
          <a:p>
            <a:pPr lvl="1" algn="l"/>
            <a:endParaRPr lang="hu-HU" sz="2200" b="1" dirty="0"/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45707EF3-4672-4B09-ABDC-A11D7A5EF862}"/>
              </a:ext>
            </a:extLst>
          </p:cNvPr>
          <p:cNvSpPr txBox="1"/>
          <p:nvPr/>
        </p:nvSpPr>
        <p:spPr>
          <a:xfrm>
            <a:off x="6527222" y="592461"/>
            <a:ext cx="4930214" cy="125572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softEdge rad="254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3500"/>
            </a:pPr>
            <a:r>
              <a:rPr lang="hu-HU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+mj-lt"/>
                <a:ea typeface="Angsana New"/>
                <a:cs typeface="Angsana New"/>
                <a:sym typeface="Angsana New"/>
              </a:rPr>
              <a:t>Debreceni SZC </a:t>
            </a:r>
            <a:br>
              <a:rPr lang="hu-HU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+mj-lt"/>
                <a:ea typeface="Angsana New"/>
                <a:cs typeface="Angsana New"/>
                <a:sym typeface="Angsana New"/>
              </a:rPr>
            </a:br>
            <a:r>
              <a:rPr lang="hu-HU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latin typeface="+mj-lt"/>
                <a:ea typeface="Angsana New"/>
                <a:cs typeface="Angsana New"/>
                <a:sym typeface="Angsana New"/>
              </a:rPr>
              <a:t>Mechwart András Gépipari és Informatikai Technikum</a:t>
            </a:r>
            <a:endParaRPr lang="hu-HU" sz="2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021B9394-B466-466D-8379-3C3EDDA44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783" y="2053670"/>
            <a:ext cx="5854583" cy="292729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Google Shape;504;p11">
            <a:extLst>
              <a:ext uri="{FF2B5EF4-FFF2-40B4-BE49-F238E27FC236}">
                <a16:creationId xmlns:a16="http://schemas.microsoft.com/office/drawing/2014/main" id="{FC0100E7-7D36-41AA-9125-941B8557A73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912672" y="5536825"/>
            <a:ext cx="1089529" cy="1089529"/>
          </a:xfrm>
          <a:prstGeom prst="ellipse">
            <a:avLst/>
          </a:prstGeom>
          <a:noFill/>
          <a:ln w="63500" cap="rnd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96907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FFA7B-77FD-4C15-9693-A6A33B889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385" y="366624"/>
            <a:ext cx="9905998" cy="590931"/>
          </a:xfrm>
          <a:effectLst>
            <a:softEdge rad="254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defTabSz="457200">
              <a:buClr>
                <a:schemeClr val="lt1"/>
              </a:buClr>
              <a:buSzPts val="3500"/>
            </a:pPr>
            <a: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  <a:t>Csapat és feladatmegosztás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53DD33C-6E32-4491-B018-321334BB4331}"/>
              </a:ext>
            </a:extLst>
          </p:cNvPr>
          <p:cNvSpPr txBox="1"/>
          <p:nvPr/>
        </p:nvSpPr>
        <p:spPr>
          <a:xfrm>
            <a:off x="570989" y="4580078"/>
            <a:ext cx="3145110" cy="147732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hu-H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hu-HU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projekt menedzselése  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hu-HU" dirty="0"/>
              <a:t>UI készítése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hu-HU" dirty="0"/>
              <a:t>Egyéni design készítése a vezérlőkhöz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hu-H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Termék tesztelése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8DA9E60-9604-475B-AF31-6173E1A7B84B}"/>
              </a:ext>
            </a:extLst>
          </p:cNvPr>
          <p:cNvSpPr txBox="1"/>
          <p:nvPr/>
        </p:nvSpPr>
        <p:spPr>
          <a:xfrm>
            <a:off x="916635" y="4011657"/>
            <a:ext cx="2453819" cy="369332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/>
          </a:lstStyle>
          <a:p>
            <a:r>
              <a:rPr lang="hu-HU" dirty="0"/>
              <a:t>Barizs Márton Dániel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0BF39F2-2279-474B-833E-0BAD0B933778}"/>
              </a:ext>
            </a:extLst>
          </p:cNvPr>
          <p:cNvSpPr txBox="1"/>
          <p:nvPr/>
        </p:nvSpPr>
        <p:spPr>
          <a:xfrm>
            <a:off x="9050724" y="4580077"/>
            <a:ext cx="2850165" cy="1200329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180975" indent="-180975">
              <a:buFont typeface="Arial" panose="020B0604020202020204" pitchFamily="34" charset="0"/>
              <a:buChar char="•"/>
              <a:defRPr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hu-HU" dirty="0"/>
              <a:t>Osztályok specifikálása</a:t>
            </a:r>
          </a:p>
          <a:p>
            <a:r>
              <a:rPr lang="hu-HU" dirty="0"/>
              <a:t>Pályagenerálás</a:t>
            </a:r>
          </a:p>
          <a:p>
            <a:r>
              <a:rPr lang="hu-HU" dirty="0"/>
              <a:t>Fájlkezelés, adattárolás</a:t>
            </a:r>
          </a:p>
          <a:p>
            <a:r>
              <a:rPr lang="hu-HU" dirty="0"/>
              <a:t>Termék tesztelése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06B277FA-2E8E-4DD6-9E1B-E9E89D9FE16F}"/>
              </a:ext>
            </a:extLst>
          </p:cNvPr>
          <p:cNvSpPr txBox="1"/>
          <p:nvPr/>
        </p:nvSpPr>
        <p:spPr>
          <a:xfrm>
            <a:off x="9248898" y="4004398"/>
            <a:ext cx="2453819" cy="369332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/>
          </a:lstStyle>
          <a:p>
            <a:r>
              <a:rPr lang="hu-HU" dirty="0"/>
              <a:t>Beke Tamás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20265CF0-4BFF-4FC3-8022-65511D2A5766}"/>
              </a:ext>
            </a:extLst>
          </p:cNvPr>
          <p:cNvSpPr txBox="1"/>
          <p:nvPr/>
        </p:nvSpPr>
        <p:spPr>
          <a:xfrm>
            <a:off x="4823024" y="4580078"/>
            <a:ext cx="3051853" cy="147732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180975" indent="-180975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hu-HU" dirty="0"/>
              <a:t>Felhasználói dokumentáció elkészítése</a:t>
            </a:r>
          </a:p>
          <a:p>
            <a:r>
              <a:rPr lang="hu-HU" dirty="0"/>
              <a:t>Hibaüzenetek kezelése</a:t>
            </a:r>
          </a:p>
          <a:p>
            <a:r>
              <a:rPr lang="hu-HU" dirty="0"/>
              <a:t>Felugró ablakok kezelése</a:t>
            </a:r>
          </a:p>
          <a:p>
            <a:r>
              <a:rPr lang="hu-HU" dirty="0"/>
              <a:t>Termék tesztelése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B92CE0D-AA81-4557-818D-63D8F8098143}"/>
              </a:ext>
            </a:extLst>
          </p:cNvPr>
          <p:cNvSpPr txBox="1"/>
          <p:nvPr/>
        </p:nvSpPr>
        <p:spPr>
          <a:xfrm>
            <a:off x="5082768" y="4004398"/>
            <a:ext cx="2453819" cy="369332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hu-HU" dirty="0"/>
              <a:t>Gajdos Csanád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72CB939-44CF-439B-8D9D-BD7920A66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27" y="1156644"/>
            <a:ext cx="2187773" cy="2734717"/>
          </a:xfrm>
          <a:prstGeom prst="rect">
            <a:avLst/>
          </a:prstGeom>
          <a:effectLst>
            <a:glow rad="254000">
              <a:srgbClr val="FFC000">
                <a:alpha val="65000"/>
              </a:srgbClr>
            </a:glow>
            <a:softEdge rad="38100"/>
          </a:effectLst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AB1FA4CC-5EF4-4692-A45E-60951EADDE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1"/>
          <a:stretch/>
        </p:blipFill>
        <p:spPr>
          <a:xfrm>
            <a:off x="9431064" y="1163903"/>
            <a:ext cx="2089483" cy="2727458"/>
          </a:xfrm>
          <a:prstGeom prst="rect">
            <a:avLst/>
          </a:prstGeom>
          <a:effectLst>
            <a:glow rad="254000">
              <a:srgbClr val="FFC000">
                <a:alpha val="65000"/>
              </a:srgbClr>
            </a:glow>
            <a:softEdge rad="38100"/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13EFC8D0-546E-4522-89BA-BCA35A4B2F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768" y="1163902"/>
            <a:ext cx="2453818" cy="2802485"/>
          </a:xfrm>
          <a:prstGeom prst="rect">
            <a:avLst/>
          </a:prstGeom>
          <a:effectLst>
            <a:glow rad="254000">
              <a:srgbClr val="FFC000">
                <a:alpha val="65000"/>
              </a:srgb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559370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 animBg="1"/>
      <p:bldP spid="14" grpId="0" animBg="1"/>
      <p:bldP spid="1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FFA7B-77FD-4C15-9693-A6A33B889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  <a:effectLst>
            <a:softEdge rad="254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defTabSz="457200">
              <a:buClr>
                <a:schemeClr val="lt1"/>
              </a:buClr>
              <a:buSzPts val="3500"/>
            </a:pPr>
            <a: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  <a:t>Futtatási környezet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F5B9A409-2FC0-4D58-A17E-BC47F1C64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033" y="3281060"/>
            <a:ext cx="9905999" cy="354171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Futtatási környezet: Visual </a:t>
            </a:r>
            <a:r>
              <a:rPr lang="hu-HU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Studio</a:t>
            </a:r>
            <a:r>
              <a:rPr lang="hu-H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2022</a:t>
            </a:r>
          </a:p>
          <a:p>
            <a:r>
              <a:rPr lang="hu-H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Programozási felület: WPF</a:t>
            </a:r>
          </a:p>
          <a:p>
            <a:r>
              <a:rPr lang="hu-H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Programozás nyelv: C#</a:t>
            </a:r>
          </a:p>
        </p:txBody>
      </p:sp>
      <p:pic>
        <p:nvPicPr>
          <p:cNvPr id="2050" name="Picture 2" descr="https://raw.githubusercontent.com/GhostLead/IndexOutOfRange-Carcassonne/main/Website/Kepek/Game1.png">
            <a:extLst>
              <a:ext uri="{FF2B5EF4-FFF2-40B4-BE49-F238E27FC236}">
                <a16:creationId xmlns:a16="http://schemas.microsoft.com/office/drawing/2014/main" id="{D1645B2E-B856-470F-9F84-2116569C9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462" y="4337977"/>
            <a:ext cx="3778334" cy="2179226"/>
          </a:xfrm>
          <a:prstGeom prst="rect">
            <a:avLst/>
          </a:prstGeom>
          <a:noFill/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D79DBA98-C9D1-4FFD-9B4B-CBB79C30F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462" y="1912390"/>
            <a:ext cx="3778334" cy="2168934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415543763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F8636AC9-88C1-4381-B458-8C0A77B93262}"/>
              </a:ext>
            </a:extLst>
          </p:cNvPr>
          <p:cNvSpPr txBox="1">
            <a:spLocks/>
          </p:cNvSpPr>
          <p:nvPr/>
        </p:nvSpPr>
        <p:spPr>
          <a:xfrm>
            <a:off x="1143001" y="1833008"/>
            <a:ext cx="9905998" cy="2585323"/>
          </a:xfrm>
          <a:prstGeom prst="rect">
            <a:avLst/>
          </a:prstGeom>
          <a:effectLst>
            <a:softEdge rad="254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>
              <a:buClr>
                <a:schemeClr val="lt1"/>
              </a:buClr>
              <a:buSzPts val="3500"/>
            </a:pPr>
            <a:b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</a:br>
            <a: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  <a:t>Köszönjük a figyelmet, </a:t>
            </a:r>
            <a:b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</a:br>
            <a: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  <a:t>a szervezőknek </a:t>
            </a:r>
            <a:b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</a:br>
            <a:r>
              <a:rPr lang="hu-HU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ngsana New"/>
              </a:rPr>
              <a:t>a verseny lebonyolítását!</a:t>
            </a:r>
          </a:p>
          <a:p>
            <a:pPr algn="ctr" defTabSz="457200">
              <a:buClr>
                <a:schemeClr val="lt1"/>
              </a:buClr>
              <a:buSzPts val="3500"/>
            </a:pPr>
            <a:endParaRPr lang="hu-HU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Angsana New"/>
            </a:endParaRPr>
          </a:p>
        </p:txBody>
      </p:sp>
    </p:spTree>
    <p:extLst>
      <p:ext uri="{BB962C8B-B14F-4D97-AF65-F5344CB8AC3E}">
        <p14:creationId xmlns:p14="http://schemas.microsoft.com/office/powerpoint/2010/main" val="1967033770"/>
      </p:ext>
    </p:extLst>
  </p:cSld>
  <p:clrMapOvr>
    <a:masterClrMapping/>
  </p:clrMapOvr>
  <p:transition spd="slow"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</TotalTime>
  <Words>100</Words>
  <Application>Microsoft Office PowerPoint</Application>
  <PresentationFormat>Szélesvásznú</PresentationFormat>
  <Paragraphs>30</Paragraphs>
  <Slides>4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10" baseType="lpstr">
      <vt:lpstr>Angsana New</vt:lpstr>
      <vt:lpstr>Arial</vt:lpstr>
      <vt:lpstr>Calibri</vt:lpstr>
      <vt:lpstr>Calibri Light</vt:lpstr>
      <vt:lpstr>Times New Roman</vt:lpstr>
      <vt:lpstr>Office-téma</vt:lpstr>
      <vt:lpstr>Carcassonne</vt:lpstr>
      <vt:lpstr>Csapat és feladatmegosztás</vt:lpstr>
      <vt:lpstr>Futtatási környezet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Péter Csoba</dc:creator>
  <cp:lastModifiedBy>CNC2_17 ECDL</cp:lastModifiedBy>
  <cp:revision>63</cp:revision>
  <dcterms:created xsi:type="dcterms:W3CDTF">2022-02-11T16:17:55Z</dcterms:created>
  <dcterms:modified xsi:type="dcterms:W3CDTF">2023-04-20T10:14:44Z</dcterms:modified>
</cp:coreProperties>
</file>

<file path=docProps/thumbnail.jpeg>
</file>